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37366"/>
            <a:ext cx="4919305" cy="27548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Shark Tank India: Investment Analysis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analyzes investment trends from Shark Tank India. It identifies successful industries, founder attributes, and funding patterns. Insights are provided for startups and investors to refine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57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Sources and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7138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Shark Tank India dataset with startup details, investment amounts, and investor names.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Approach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3713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cleaning (duplicates, missing values)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51764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transformation (categorized industries)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9815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DAX for calculated measures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83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324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3217426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Standardized Conventions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Ensured naming consistency across the dataset.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324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321742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Irrelevant Columns Removed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'Episode Number' and 'Company Website' were excluded.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632847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2843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Types Modified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Dates formatted, text fields cleaned for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41414"/>
            <a:ext cx="4919305" cy="27466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226707"/>
            <a:ext cx="5835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Business Insights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5648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406943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Investors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6280190" y="455985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Aman Gupta invested ₹69.1 crore across all seasons.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4" y="327564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912304" y="406943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Industries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8912304" y="4559856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Identified sectors with high funding and growth potential.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538" y="3275648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544538" y="406943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Investor Preferences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1544538" y="491418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Analyzed investment choices across different sharks.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549003"/>
            <a:ext cx="6977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 Visualizations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Funded industries and investor contributions displayed.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Pie Charts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Distribution of deal types and investment proportions.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Year-wise investment trends to identify growth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 Insights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082766"/>
            <a:ext cx="3061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Investor Contributions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Breakdown of total investments per shark.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082766"/>
            <a:ext cx="2883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Startup Performance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Funding received by companies and their market impact.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342334"/>
            <a:ext cx="2854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Geographical Trends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Mapping investments by location to uncover funding hotspots.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Dashboard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61653" y="3146584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33236"/>
            <a:ext cx="2877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Live Data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real-time updates with live investment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516053" y="4680347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Analysis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Forecast startup investment likelihood using AI/ML.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621411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87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Comparative Insights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 Shark Tank India to global counterparts.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0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492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Investment patterns indicate promising sectors and investor preferences.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301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Startups should focus on high-investment sectors for better funding.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Investors can diversify portfolios based on emerging trends.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Further dashboard enhancements will offer deeper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2025-02-13T21:57:01Z</dcterms:created>
  <dcterms:modified xsi:type="dcterms:W3CDTF">2025-02-13T21:57:01Z</dcterms:modified>
</cp:coreProperties>
</file>